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5" r:id="rId3"/>
    <p:sldId id="350" r:id="rId4"/>
    <p:sldId id="351" r:id="rId5"/>
    <p:sldId id="336" r:id="rId6"/>
    <p:sldId id="335" r:id="rId7"/>
    <p:sldId id="337" r:id="rId8"/>
    <p:sldId id="352" r:id="rId9"/>
    <p:sldId id="340" r:id="rId10"/>
    <p:sldId id="353" r:id="rId11"/>
    <p:sldId id="343" r:id="rId12"/>
    <p:sldId id="259" r:id="rId1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1-11-2018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1-11-2018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1-11-2018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1-11-2018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1-11-2018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1-11-2018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899592" y="908720"/>
            <a:ext cx="75608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 smtClean="0"/>
              <a:t>LG41 IBS1.2 De bodem als basis</a:t>
            </a:r>
          </a:p>
          <a:p>
            <a:r>
              <a:rPr lang="nl-NL" sz="4000" dirty="0" smtClean="0"/>
              <a:t>Onderdeel tarief berekenen – </a:t>
            </a:r>
            <a:r>
              <a:rPr lang="nl-NL" sz="4000" smtClean="0"/>
              <a:t>les 3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072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Dat was ‘m!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Dagge bedankt zijt, da witte.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0334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252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vandaag doen?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/>
              <a:t>Vorige week:</a:t>
            </a:r>
          </a:p>
          <a:p>
            <a:pPr>
              <a:buFontTx/>
              <a:buChar char="-"/>
            </a:pPr>
            <a:r>
              <a:rPr lang="nl-NL" dirty="0" smtClean="0"/>
              <a:t>Variabele kosten: arbeid</a:t>
            </a:r>
          </a:p>
          <a:p>
            <a:pPr>
              <a:buFontTx/>
              <a:buChar char="-"/>
            </a:pPr>
            <a:r>
              <a:rPr lang="nl-NL" dirty="0" smtClean="0"/>
              <a:t>Uitleg opdracht IBS 1.2</a:t>
            </a:r>
          </a:p>
          <a:p>
            <a:pPr>
              <a:buFontTx/>
              <a:buChar char="-"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Vandaag:</a:t>
            </a:r>
          </a:p>
          <a:p>
            <a:pPr>
              <a:buFontTx/>
              <a:buChar char="-"/>
            </a:pPr>
            <a:r>
              <a:rPr lang="nl-NL" dirty="0" smtClean="0"/>
              <a:t>Bespreken </a:t>
            </a:r>
            <a:r>
              <a:rPr lang="nl-NL" dirty="0" smtClean="0"/>
              <a:t>opgave 28 t/m 33</a:t>
            </a:r>
          </a:p>
          <a:p>
            <a:pPr>
              <a:buFontTx/>
              <a:buChar char="-"/>
            </a:pPr>
            <a:r>
              <a:rPr lang="nl-NL" dirty="0" smtClean="0"/>
              <a:t>Afmaken arbeid</a:t>
            </a:r>
          </a:p>
          <a:p>
            <a:pPr>
              <a:buFontTx/>
              <a:buChar char="-"/>
            </a:pPr>
            <a:r>
              <a:rPr lang="nl-NL" dirty="0" smtClean="0"/>
              <a:t>Excelmodel tariefberekening</a:t>
            </a:r>
          </a:p>
          <a:p>
            <a:pPr>
              <a:buFontTx/>
              <a:buChar char="-"/>
            </a:pPr>
            <a:endParaRPr lang="nl-NL" dirty="0" smtClean="0"/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3070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Opgave 28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8" y="1010108"/>
            <a:ext cx="6305550" cy="553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662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300" y="323850"/>
            <a:ext cx="7391400" cy="621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615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Arbeidskosten bedrijf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08588" y="1268760"/>
            <a:ext cx="6635080" cy="4929411"/>
          </a:xfrm>
        </p:spPr>
        <p:txBody>
          <a:bodyPr/>
          <a:lstStyle/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Arbeidskosten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Brutoloon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Nettoloon</a:t>
            </a:r>
            <a:endParaRPr lang="nl-NL" dirty="0"/>
          </a:p>
          <a:p>
            <a:pPr marL="0" indent="0">
              <a:buNone/>
            </a:pPr>
            <a:endParaRPr lang="nl-NL" dirty="0" smtClean="0"/>
          </a:p>
        </p:txBody>
      </p:sp>
      <p:sp>
        <p:nvSpPr>
          <p:cNvPr id="7" name="Gekromde PIJL-LINKS 6"/>
          <p:cNvSpPr/>
          <p:nvPr/>
        </p:nvSpPr>
        <p:spPr>
          <a:xfrm>
            <a:off x="4589252" y="4221088"/>
            <a:ext cx="792088" cy="158417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9" name="Gekromde PIJL-RECHTS 8"/>
          <p:cNvSpPr/>
          <p:nvPr/>
        </p:nvSpPr>
        <p:spPr>
          <a:xfrm rot="10800000">
            <a:off x="4589252" y="2348880"/>
            <a:ext cx="792088" cy="172819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5940152" y="2708920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/>
              <a:t>+</a:t>
            </a:r>
            <a:r>
              <a:rPr lang="nl-NL" sz="3600" dirty="0" smtClean="0"/>
              <a:t>30%</a:t>
            </a:r>
            <a:endParaRPr lang="nl-NL" sz="3600" dirty="0"/>
          </a:p>
        </p:txBody>
      </p:sp>
      <p:sp>
        <p:nvSpPr>
          <p:cNvPr id="11" name="Tekstvak 10"/>
          <p:cNvSpPr txBox="1"/>
          <p:nvPr/>
        </p:nvSpPr>
        <p:spPr>
          <a:xfrm>
            <a:off x="5966671" y="4581128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/>
              <a:t>-</a:t>
            </a:r>
            <a:r>
              <a:rPr lang="nl-NL" sz="3600" dirty="0" smtClean="0"/>
              <a:t>30%</a:t>
            </a:r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27592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Arbeidskosten tariefberekening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Uren</a:t>
            </a:r>
          </a:p>
          <a:p>
            <a:pPr lvl="1"/>
            <a:r>
              <a:rPr lang="nl-NL" dirty="0" smtClean="0"/>
              <a:t>Uitbetaalde uren</a:t>
            </a:r>
          </a:p>
          <a:p>
            <a:pPr lvl="1"/>
            <a:r>
              <a:rPr lang="nl-NL" dirty="0"/>
              <a:t>A</a:t>
            </a:r>
            <a:r>
              <a:rPr lang="nl-NL" dirty="0" smtClean="0"/>
              <a:t>anwezige uren</a:t>
            </a:r>
          </a:p>
          <a:p>
            <a:pPr lvl="1"/>
            <a:r>
              <a:rPr lang="nl-NL" dirty="0" smtClean="0"/>
              <a:t>Niet in rekening te brengen</a:t>
            </a:r>
            <a:endParaRPr lang="nl-NL" dirty="0"/>
          </a:p>
          <a:p>
            <a:pPr lvl="1"/>
            <a:r>
              <a:rPr lang="nl-NL" dirty="0" smtClean="0"/>
              <a:t>Te factureren uren</a:t>
            </a:r>
            <a:endParaRPr lang="nl-NL" dirty="0"/>
          </a:p>
          <a:p>
            <a:pPr marL="457200" lvl="1" indent="0">
              <a:buNone/>
            </a:pPr>
            <a:endParaRPr lang="nl-NL" u="sng" dirty="0"/>
          </a:p>
          <a:p>
            <a:pPr marL="457200" lvl="1" indent="0">
              <a:buNone/>
            </a:pPr>
            <a:endParaRPr lang="nl-NL" u="sng" dirty="0" smtClean="0"/>
          </a:p>
          <a:p>
            <a:pPr marL="457200" lvl="1" indent="0">
              <a:buNone/>
            </a:pPr>
            <a:r>
              <a:rPr lang="nl-NL" dirty="0" smtClean="0"/>
              <a:t>Uurtarief in de tariefberekening:</a:t>
            </a:r>
          </a:p>
          <a:p>
            <a:pPr marL="457200" lvl="1" indent="0">
              <a:buNone/>
            </a:pPr>
            <a:r>
              <a:rPr lang="nl-NL" u="sng" dirty="0" smtClean="0"/>
              <a:t>Arbeidskosten per jaar  </a:t>
            </a:r>
            <a:endParaRPr lang="nl-NL" dirty="0" smtClean="0"/>
          </a:p>
          <a:p>
            <a:pPr marL="457200" lvl="1" indent="0">
              <a:buNone/>
            </a:pPr>
            <a:r>
              <a:rPr lang="nl-NL" dirty="0" smtClean="0"/>
              <a:t>Te factureren uren</a:t>
            </a:r>
          </a:p>
        </p:txBody>
      </p:sp>
    </p:spTree>
    <p:extLst>
      <p:ext uri="{BB962C8B-B14F-4D97-AF65-F5344CB8AC3E}">
        <p14:creationId xmlns:p14="http://schemas.microsoft.com/office/powerpoint/2010/main" val="313125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Maak opgaven 29 t/m 33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1182062"/>
            <a:ext cx="7562850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188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237" y="871537"/>
            <a:ext cx="7629525" cy="5114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72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Maak opgave </a:t>
            </a:r>
            <a:r>
              <a:rPr lang="nl-NL" dirty="0" smtClean="0"/>
              <a:t>34 en 35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Download </a:t>
            </a:r>
            <a:r>
              <a:rPr lang="nl-NL" dirty="0" smtClean="0"/>
              <a:t>voor opgave 34 </a:t>
            </a:r>
            <a:r>
              <a:rPr lang="nl-NL" dirty="0" smtClean="0"/>
              <a:t>de cao die je kunt vinden op Wikiwijs</a:t>
            </a:r>
            <a:r>
              <a:rPr lang="nl-NL" dirty="0" smtClean="0"/>
              <a:t>.</a:t>
            </a:r>
          </a:p>
          <a:p>
            <a:r>
              <a:rPr lang="nl-NL" dirty="0" smtClean="0"/>
              <a:t>Opgave 34 en 35 is huiswerk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9492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1049</TotalTime>
  <Words>120</Words>
  <Application>Microsoft Office PowerPoint</Application>
  <PresentationFormat>Diavoorstelling (4:3)</PresentationFormat>
  <Paragraphs>42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5" baseType="lpstr">
      <vt:lpstr>Arial</vt:lpstr>
      <vt:lpstr>Calibri</vt:lpstr>
      <vt:lpstr>Kantoorthema</vt:lpstr>
      <vt:lpstr>PowerPoint-presentatie</vt:lpstr>
      <vt:lpstr>Wat gaan we vandaag doen?</vt:lpstr>
      <vt:lpstr>Opgave 28</vt:lpstr>
      <vt:lpstr>PowerPoint-presentatie</vt:lpstr>
      <vt:lpstr>Arbeidskosten bedrijf</vt:lpstr>
      <vt:lpstr>Arbeidskosten tariefberekening</vt:lpstr>
      <vt:lpstr>Maak opgaven 29 t/m 33</vt:lpstr>
      <vt:lpstr>PowerPoint-presentatie</vt:lpstr>
      <vt:lpstr>Maak opgave 34 en 35</vt:lpstr>
      <vt:lpstr>PowerPoint-presentatie</vt:lpstr>
      <vt:lpstr>Dat was ‘m!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48</cp:revision>
  <dcterms:created xsi:type="dcterms:W3CDTF">2013-11-15T15:05:42Z</dcterms:created>
  <dcterms:modified xsi:type="dcterms:W3CDTF">2018-11-01T09:46:26Z</dcterms:modified>
</cp:coreProperties>
</file>